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verage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verag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a1e6a66bc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a1e6a66bc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David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a15948f3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a15948f3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a157288d13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a157288d13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Griffin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a1e6a66bcc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a1e6a66bcc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Griffin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1e6a66bcc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1e6a66bcc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Griffin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a157288d1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a157288d1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Griffin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a157288d1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a157288d1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a157288d1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a157288d1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157288d1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157288d1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a1e6a66bc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a1e6a66bc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David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dca-ERLE-FQ" TargetMode="External"/><Relationship Id="rId4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Tesla Coil Guitar Amp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333333"/>
                </a:solidFill>
                <a:highlight>
                  <a:srgbClr val="FFFFFF"/>
                </a:highlight>
                <a:latin typeface="Oswald"/>
                <a:ea typeface="Oswald"/>
                <a:cs typeface="Oswald"/>
                <a:sym typeface="Oswald"/>
              </a:rPr>
              <a:t>Griffin Rzonca and David Mengel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8832300" y="4681800"/>
            <a:ext cx="31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1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Different Kind of </a:t>
            </a:r>
            <a:r>
              <a:rPr lang="en"/>
              <a:t>Pulse-Width Modulation</a:t>
            </a:r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311700" y="1152475"/>
            <a:ext cx="8199000" cy="3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PWM is used to adjust level of Fundamental, not DC bias</a:t>
            </a:r>
            <a:endParaRPr/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663" y="1819700"/>
            <a:ext cx="8612674" cy="243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/>
          <p:nvPr/>
        </p:nvSpPr>
        <p:spPr>
          <a:xfrm>
            <a:off x="1102425" y="1825425"/>
            <a:ext cx="1588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Pulse Wave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950025" y="3044625"/>
            <a:ext cx="15882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Fundamental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1407225" y="3501825"/>
            <a:ext cx="5391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DC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8690050" y="4681800"/>
            <a:ext cx="45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10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180000" y="1081550"/>
            <a:ext cx="355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Project was a Success!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Design allows for operation at high power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Novel Circuit Topology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Parallel resonant Tank Circuit for low transistor stress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Never done before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Special thanks to Dr. Fliflet, Dr. Banerjee, and Jason</a:t>
            </a:r>
            <a:endParaRPr/>
          </a:p>
        </p:txBody>
      </p:sp>
      <p:pic>
        <p:nvPicPr>
          <p:cNvPr descr="Griffin Rzonca and David Mengel, ECE students at University of Illinois Urbana-Champaign, demonstrate their senior design project. &#10;&#10;Our design uses a guitar to control a tesla coil, creating dazzling sparks that vibrate the air around the coil at audio frequencies, giving us the ability to &quot;play&quot; the sparks! This was the culmination of months of work and countless hours spent in the lab, we hope you enjoy!" id="148" name="Google Shape;148;p23" title="Tesla Coil Guitar Amp!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4000" y="1223050"/>
            <a:ext cx="4795375" cy="26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/>
        </p:nvSpPr>
        <p:spPr>
          <a:xfrm>
            <a:off x="8685600" y="4681800"/>
            <a:ext cx="45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11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2126875" y="2226300"/>
            <a:ext cx="46776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200"/>
              <a:t>Any Fans of Live Music?</a:t>
            </a:r>
            <a:endParaRPr sz="3200"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-2649" l="0" r="8206" t="2649"/>
          <a:stretch/>
        </p:blipFill>
        <p:spPr>
          <a:xfrm>
            <a:off x="5957625" y="2519575"/>
            <a:ext cx="2716400" cy="196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550" y="265625"/>
            <a:ext cx="30480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0448" y="311650"/>
            <a:ext cx="4426028" cy="226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40450" y="2280650"/>
            <a:ext cx="2779750" cy="277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 rotWithShape="1">
          <a:blip r:embed="rId7">
            <a:alphaModFix/>
          </a:blip>
          <a:srcRect b="11645" l="8080" r="7744" t="0"/>
          <a:stretch/>
        </p:blipFill>
        <p:spPr>
          <a:xfrm>
            <a:off x="917373" y="2519575"/>
            <a:ext cx="2323065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8832300" y="4681800"/>
            <a:ext cx="31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53250" y="1839125"/>
            <a:ext cx="78909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Musicians are constantly searching for new forms of expression, so…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53250" y="2446550"/>
            <a:ext cx="8437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200"/>
              <a:t>Can we make live performances more exciting?</a:t>
            </a:r>
            <a:endParaRPr sz="3200"/>
          </a:p>
        </p:txBody>
      </p:sp>
      <p:sp>
        <p:nvSpPr>
          <p:cNvPr id="79" name="Google Shape;79;p15"/>
          <p:cNvSpPr txBox="1"/>
          <p:nvPr/>
        </p:nvSpPr>
        <p:spPr>
          <a:xfrm>
            <a:off x="8832300" y="4681800"/>
            <a:ext cx="31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315038"/>
            <a:ext cx="4918800" cy="6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Yes!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0493" y="278100"/>
            <a:ext cx="3523856" cy="46984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311700" y="2139188"/>
            <a:ext cx="468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-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Make a guitar that controls a tesla coil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311700" y="3048163"/>
            <a:ext cx="46839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-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Allow users to play music and create dazzling effects while doing it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8832300" y="4681800"/>
            <a:ext cx="31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2468675"/>
            <a:ext cx="4849800" cy="21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Requirements: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Create sparks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Make sparks create different audio tones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Control notes of sparks with guitar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1719" l="0" r="0" t="0"/>
          <a:stretch/>
        </p:blipFill>
        <p:spPr>
          <a:xfrm>
            <a:off x="5388525" y="791462"/>
            <a:ext cx="3652050" cy="356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8832300" y="4681800"/>
            <a:ext cx="31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311700" y="1353050"/>
            <a:ext cx="45543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Use a guitar to control a tesla coil and create sparks that play music!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- Overview</a:t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025" y="1080325"/>
            <a:ext cx="6375950" cy="367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/>
        </p:nvSpPr>
        <p:spPr>
          <a:xfrm>
            <a:off x="8832300" y="4681800"/>
            <a:ext cx="31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6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- Audio Board</a:t>
            </a:r>
            <a:endParaRPr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311700" y="1152475"/>
            <a:ext cx="5668500" cy="3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Objective: Process Guitar Output to Control Switching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Guitar sine wave amplified and and sent into a comparator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Microcontroller</a:t>
            </a:r>
            <a:r>
              <a:rPr lang="en" sz="1600"/>
              <a:t> used to control resonant frequency generator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Pulse-Width Modulation to create control signal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 sz="1600"/>
              <a:t>Optocoupler</a:t>
            </a:r>
            <a:r>
              <a:rPr lang="en" sz="1600"/>
              <a:t> Isolation for safety</a:t>
            </a:r>
            <a:endParaRPr sz="1600"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2350" y="713625"/>
            <a:ext cx="2969701" cy="3959602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8832300" y="4681800"/>
            <a:ext cx="31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7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- Power Board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1152475"/>
            <a:ext cx="573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Convert wall power to usable power for tesla coil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Plugged into wall, rectified and filtered -&gt; Steady DC at safe 20V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Power then switched on and off at resonant frequency - this creates gain so the tesla coil can spark!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Developed specialized tank circuit, raises voltage even higher, fed into coil to create sparks!</a:t>
            </a:r>
            <a:endParaRPr/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0400" y="285575"/>
            <a:ext cx="2631899" cy="4687027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8832300" y="4681800"/>
            <a:ext cx="31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8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Specialized Tank Circuit</a:t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3850" y="1179775"/>
            <a:ext cx="3078450" cy="30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/>
          <p:nvPr/>
        </p:nvSpPr>
        <p:spPr>
          <a:xfrm>
            <a:off x="4958925" y="1312875"/>
            <a:ext cx="664200" cy="252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83500"/>
            <a:ext cx="4522449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/>
        </p:nvSpPr>
        <p:spPr>
          <a:xfrm>
            <a:off x="8832300" y="4681800"/>
            <a:ext cx="31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9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